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9A82-2525-4051-99DF-AC5082F91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221E-8EBD-4570-BBD3-A4E88F55D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4D301-A76B-4FE7-BB9A-ABB7EE60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25F93-E60C-4D7B-9137-C67B57FE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EF16-5293-4380-B320-053888D4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A043-7D39-4E15-A1C7-B1C70EBD0B7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11606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2AD-3A1D-4A26-A2FB-F7C7D326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94217-36AD-45A8-A794-13516FE9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2B0CB-915A-419B-8E6C-0A8BB186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9A19-8C94-42DE-B4ED-09B4C6FC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773B-9BB9-41C1-8E5F-FAAC8FC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2157-25E7-4294-8BC5-3EF219C3A77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0716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91DAA-ACC1-426C-91E7-4AB5A6055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8D49F-8DB6-4E3B-8312-C0A2DBD49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4E55-3923-49F2-8027-9C0CCCC5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0974-0796-4990-B762-7C2E3C92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12F7-2473-4809-A5DD-49E3E8CD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CA8B-314E-49E9-9701-ADE8D6E8DDC6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3292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F8CC-6904-430E-B731-6B6D5C16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BC341-84F1-4E3D-847E-64BA48F21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7E7C2-0335-4B7A-8F90-7A4579C6E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F9CBE-2882-4BFD-82F6-427B0C3C6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097D9-5A8C-4DB3-8847-8239B31C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4E237-EBF5-4D03-9D99-7039DF63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C3E824-750F-4BDA-A344-DDABFB1DD8A2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41521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C3AE-CC46-4ED5-AF44-7F4F4FD6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89F-3D3F-46AE-A32C-6B627206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F9C3-DCBC-4C4A-B653-9A1C5DD2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9497-6D8D-4C11-914D-484160AF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C04B-9A0D-4EC3-BA20-90784B24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4FDD-0DE4-4E8E-98D0-C22973AE0B8F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277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28EB-C4CB-4D4F-8303-4145AC31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96F23-91CF-4887-98A6-1266D41A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24AD-9881-4152-BAE2-B01FAE5D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4041-37DD-4410-98AF-F9B256D0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6ABC-6362-4E1D-9FD0-CA63F909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EE734-C8DF-492E-98DF-8E9A837C4951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898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94C8-5620-47E8-8CA6-ECA63B27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911EF-13A0-4FDA-BBAC-A39B177DF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3040F-FC49-424D-AB8D-CE87AAB5A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5A5F-8550-44FE-AC62-E971FD74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B969C-4E9A-4291-9882-249C17B2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3D608-AFFA-4A9E-AE80-FC4D9D58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90019-4A3C-41CA-A896-F5E7E4C40DE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261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051E-D9A4-4338-A8E7-51E6AC9B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CBF02-9BA1-4F81-BD42-A66891720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706B8-C009-4068-9659-7983C74A6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A9974-2FB8-4312-8BA7-45922CD29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FB42E-2357-48D2-967E-A216B619C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C0462-2CFE-46B3-9D3E-269B6C02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C723C-33AD-49E4-9408-318587BE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4AFC-9E15-441C-BB83-5C875277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05BB-74DE-49CF-AA58-D528A4E8AD87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32314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35E4-2297-4EB7-97A5-1A840333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4BA8F-5513-40AC-B15C-49DD508E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8FBE7-2E5C-476C-B628-E5639593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512CA-3C2F-4ADF-AC05-6C9F9CA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3F39-5D99-4B77-AFBC-3C09A301E297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898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6FB70-5AE5-4432-AC2A-F7070958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FD6D8-1EB2-479E-A891-798A042B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D6EC-1B4D-4AB2-8EBB-284BEB07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57660-F059-4A02-A73F-BD43CD2ABFEE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9192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7655-CF4D-41B2-B5AB-659EFD70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89BFC-B3D6-4AC2-9E01-5E8DDAF3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05260-D0A7-4C52-9E7F-3F35892F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1FD53-3D7D-49C6-808F-C70B5BB1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4062B-8C75-4CB0-A4D2-71DABE97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5B1D4-017A-40DA-A28C-23575A5A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A637-B36E-4ACE-B3DB-F5DB022A944D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3087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E518-6D2E-4D7D-AB73-69566D63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DB6EA-D194-4BEB-B167-7992E711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0EEDC-9C62-4BBC-86EB-2081B6442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3BB1A-FF77-4A26-8AF7-0316FB39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A732-08E2-48B9-84ED-573CF445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6646E-C253-4C3D-B904-DE8DBA9A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5A57-E82B-4334-8047-BEF48745728C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69310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F056E3-CE8D-4E63-A048-05464DB84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AF473-8FE7-4BFA-9885-DEF77DB3A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/>
              <a:t>Click to edit Master text styles</a:t>
            </a:r>
          </a:p>
          <a:p>
            <a:pPr lvl="1"/>
            <a:r>
              <a:rPr lang="en-US" altLang="is-IS"/>
              <a:t>Second level</a:t>
            </a:r>
          </a:p>
          <a:p>
            <a:pPr lvl="2"/>
            <a:r>
              <a:rPr lang="en-US" altLang="is-IS"/>
              <a:t>Third level</a:t>
            </a:r>
          </a:p>
          <a:p>
            <a:pPr lvl="3"/>
            <a:r>
              <a:rPr lang="en-US" altLang="is-IS"/>
              <a:t>Fourth level</a:t>
            </a:r>
          </a:p>
          <a:p>
            <a:pPr lvl="4"/>
            <a:r>
              <a:rPr lang="en-US" altLang="is-I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C80865-3285-43C2-BE11-9B6BC8753D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is-I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3E6BB3-11B8-4E52-B061-68A25E4A0A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is-I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4DC5FC-804F-407F-8E29-4077EFCA21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E3FE7C-F256-469E-8609-46845C58115C}" type="slidenum">
              <a:rPr lang="en-US" altLang="is-IS"/>
              <a:pPr/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3FE2-7ACD-4B3B-82A0-AA0DFA3D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708114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Kæru</a:t>
            </a:r>
            <a:r>
              <a:rPr lang="en-US" sz="3400" kern="12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félagsmenn</a:t>
            </a:r>
            <a:br>
              <a:rPr lang="en-US" sz="3400" kern="12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B7D97EF3-3E96-4BC3-BE1D-F067051F0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7" y="1772818"/>
            <a:ext cx="3708113" cy="320973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err="1">
                <a:solidFill>
                  <a:srgbClr val="000099"/>
                </a:solidFill>
              </a:rPr>
              <a:t>Við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hjá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Félagi</a:t>
            </a:r>
            <a:r>
              <a:rPr lang="en-US" sz="1800" dirty="0">
                <a:solidFill>
                  <a:srgbClr val="000099"/>
                </a:solidFill>
              </a:rPr>
              <a:t> Lífeindafræðinga </a:t>
            </a:r>
            <a:r>
              <a:rPr lang="en-US" sz="1800" dirty="0" err="1">
                <a:solidFill>
                  <a:srgbClr val="000099"/>
                </a:solidFill>
              </a:rPr>
              <a:t>óskum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ykkur</a:t>
            </a:r>
            <a:r>
              <a:rPr lang="en-US" sz="1800" dirty="0">
                <a:solidFill>
                  <a:srgbClr val="000099"/>
                </a:solidFill>
              </a:rPr>
              <a:t> og </a:t>
            </a:r>
            <a:r>
              <a:rPr lang="en-US" sz="1800" dirty="0" err="1">
                <a:solidFill>
                  <a:srgbClr val="000099"/>
                </a:solidFill>
              </a:rPr>
              <a:t>fjölskyldu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gleðilegra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jóla</a:t>
            </a:r>
            <a:r>
              <a:rPr lang="en-US" sz="1800" dirty="0">
                <a:solidFill>
                  <a:srgbClr val="000099"/>
                </a:solidFill>
              </a:rPr>
              <a:t> og </a:t>
            </a:r>
            <a:r>
              <a:rPr lang="en-US" sz="1800" dirty="0" err="1">
                <a:solidFill>
                  <a:srgbClr val="000099"/>
                </a:solidFill>
              </a:rPr>
              <a:t>farsældar</a:t>
            </a:r>
            <a:r>
              <a:rPr lang="en-US" sz="1800" dirty="0">
                <a:solidFill>
                  <a:srgbClr val="000099"/>
                </a:solidFill>
              </a:rPr>
              <a:t> á </a:t>
            </a:r>
            <a:r>
              <a:rPr lang="en-US" sz="1800" dirty="0" err="1">
                <a:solidFill>
                  <a:srgbClr val="000099"/>
                </a:solidFill>
              </a:rPr>
              <a:t>nýju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ári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með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þökkum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fyrir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samstarfið</a:t>
            </a:r>
            <a:r>
              <a:rPr lang="en-US" sz="1800" dirty="0">
                <a:solidFill>
                  <a:srgbClr val="000099"/>
                </a:solidFill>
              </a:rPr>
              <a:t> á </a:t>
            </a:r>
            <a:r>
              <a:rPr lang="en-US" sz="1800" dirty="0" err="1">
                <a:solidFill>
                  <a:srgbClr val="000099"/>
                </a:solidFill>
              </a:rPr>
              <a:t>árinu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sem</a:t>
            </a:r>
            <a:r>
              <a:rPr lang="en-US" sz="1800" dirty="0">
                <a:solidFill>
                  <a:srgbClr val="000099"/>
                </a:solidFill>
              </a:rPr>
              <a:t> er </a:t>
            </a:r>
            <a:r>
              <a:rPr lang="en-US" sz="1800" dirty="0" err="1">
                <a:solidFill>
                  <a:srgbClr val="000099"/>
                </a:solidFill>
              </a:rPr>
              <a:t>að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err="1">
                <a:solidFill>
                  <a:srgbClr val="000099"/>
                </a:solidFill>
              </a:rPr>
              <a:t>líða</a:t>
            </a:r>
            <a:r>
              <a:rPr lang="en-US" sz="1800" dirty="0">
                <a:solidFill>
                  <a:srgbClr val="000099"/>
                </a:solidFill>
              </a:rPr>
              <a:t>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9"/>
              </a:solidFill>
            </a:endParaRPr>
          </a:p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99"/>
                </a:solidFill>
              </a:rPr>
              <a:t>We at The Association of Biomedical Scientist wish you and your families a Merry Christmas and a Happy New Year and thank you for your cooperation during this year.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9712" y="0"/>
            <a:ext cx="45742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186" y="557784"/>
            <a:ext cx="384765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7A2BC-2AFB-4BFD-8601-EF5B9C9B5B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8531" y="1572420"/>
            <a:ext cx="3356649" cy="370991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6ABEB-415E-4809-B2A2-47F8DF68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714"/>
            <a:ext cx="961905" cy="790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526F9-B924-4B25-A95E-93B51873199D}"/>
              </a:ext>
            </a:extLst>
          </p:cNvPr>
          <p:cNvSpPr txBox="1"/>
          <p:nvPr/>
        </p:nvSpPr>
        <p:spPr>
          <a:xfrm>
            <a:off x="486696" y="5190330"/>
            <a:ext cx="37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ucida Handwriting" panose="03010101010101010101" pitchFamily="66" charset="0"/>
              </a:rPr>
              <a:t>Alda Margrét Formaður FL og Fjóla Framkvæmdastjóri SIGL</a:t>
            </a:r>
            <a:endParaRPr lang="is-IS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1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>
            <a:extLst>
              <a:ext uri="{FF2B5EF4-FFF2-40B4-BE49-F238E27FC236}">
                <a16:creationId xmlns:a16="http://schemas.microsoft.com/office/drawing/2014/main" id="{859B0F58-B5BC-48F1-9CAA-00E73D672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/>
          <a:lstStyle/>
          <a:p>
            <a:r>
              <a:rPr lang="en-US" sz="5400" kern="1200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Kæru</a:t>
            </a:r>
            <a:r>
              <a:rPr lang="en-US" sz="5400" kern="12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félagsmenn</a:t>
            </a:r>
            <a:endParaRPr lang="en-US" altLang="is-IS" dirty="0">
              <a:solidFill>
                <a:schemeClr val="accent2"/>
              </a:solidFill>
            </a:endParaRPr>
          </a:p>
        </p:txBody>
      </p:sp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97B979C8-A5A9-4E0A-A8AF-E1425D2C101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628775"/>
          <a:ext cx="40386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tmap Image" r:id="rId3" imgW="7219048" imgH="4952381" progId="Paint.Picture">
                  <p:embed/>
                </p:oleObj>
              </mc:Choice>
              <mc:Fallback>
                <p:oleObj name="Bitmap Image" r:id="rId3" imgW="7219048" imgH="495238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8775"/>
                        <a:ext cx="4038600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9">
            <a:extLst>
              <a:ext uri="{FF2B5EF4-FFF2-40B4-BE49-F238E27FC236}">
                <a16:creationId xmlns:a16="http://schemas.microsoft.com/office/drawing/2014/main" id="{015393AF-CA45-4518-836E-A724648732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35569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solidFill>
                  <a:srgbClr val="000099"/>
                </a:solidFill>
              </a:rPr>
              <a:t>Við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hjá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Félagi</a:t>
            </a:r>
            <a:r>
              <a:rPr lang="en-US" sz="2000" dirty="0">
                <a:solidFill>
                  <a:srgbClr val="000099"/>
                </a:solidFill>
              </a:rPr>
              <a:t> Lífeindafræðinga </a:t>
            </a:r>
            <a:r>
              <a:rPr lang="en-US" sz="2000" dirty="0" err="1">
                <a:solidFill>
                  <a:srgbClr val="000099"/>
                </a:solidFill>
              </a:rPr>
              <a:t>óskum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ykkur</a:t>
            </a:r>
            <a:r>
              <a:rPr lang="en-US" sz="2000" dirty="0">
                <a:solidFill>
                  <a:srgbClr val="000099"/>
                </a:solidFill>
              </a:rPr>
              <a:t> og </a:t>
            </a:r>
            <a:r>
              <a:rPr lang="en-US" sz="2000" dirty="0" err="1">
                <a:solidFill>
                  <a:srgbClr val="000099"/>
                </a:solidFill>
              </a:rPr>
              <a:t>fjölskyldu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ykkar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gleðilegra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jóla</a:t>
            </a:r>
            <a:r>
              <a:rPr lang="en-US" sz="2000" dirty="0">
                <a:solidFill>
                  <a:srgbClr val="000099"/>
                </a:solidFill>
              </a:rPr>
              <a:t> og </a:t>
            </a:r>
            <a:r>
              <a:rPr lang="en-US" sz="2000" dirty="0" err="1">
                <a:solidFill>
                  <a:srgbClr val="000099"/>
                </a:solidFill>
              </a:rPr>
              <a:t>farsældar</a:t>
            </a:r>
            <a:r>
              <a:rPr lang="en-US" sz="2000" dirty="0">
                <a:solidFill>
                  <a:srgbClr val="000099"/>
                </a:solidFill>
              </a:rPr>
              <a:t> á </a:t>
            </a:r>
            <a:r>
              <a:rPr lang="en-US" sz="2000" dirty="0" err="1">
                <a:solidFill>
                  <a:srgbClr val="000099"/>
                </a:solidFill>
              </a:rPr>
              <a:t>nýju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ár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með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þökkum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samstarfið</a:t>
            </a:r>
            <a:r>
              <a:rPr lang="en-US" sz="2000" dirty="0">
                <a:solidFill>
                  <a:srgbClr val="000099"/>
                </a:solidFill>
              </a:rPr>
              <a:t> á </a:t>
            </a:r>
            <a:r>
              <a:rPr lang="en-US" sz="2000" dirty="0" err="1">
                <a:solidFill>
                  <a:srgbClr val="000099"/>
                </a:solidFill>
              </a:rPr>
              <a:t>árinu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sem</a:t>
            </a:r>
            <a:r>
              <a:rPr lang="en-US" sz="2000" dirty="0">
                <a:solidFill>
                  <a:srgbClr val="000099"/>
                </a:solidFill>
              </a:rPr>
              <a:t> er </a:t>
            </a:r>
            <a:r>
              <a:rPr lang="en-US" sz="2000" dirty="0" err="1">
                <a:solidFill>
                  <a:srgbClr val="000099"/>
                </a:solidFill>
              </a:rPr>
              <a:t>að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líða</a:t>
            </a:r>
            <a:r>
              <a:rPr lang="en-US" sz="2000" dirty="0">
                <a:solidFill>
                  <a:srgbClr val="000099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99"/>
                </a:solidFill>
              </a:rPr>
              <a:t>We at The Association of Biomedical Scientist wish you and your families a Merry Christmas and a Happy New Year and thank you for your cooperation during the coming year.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34139-3861-4256-903E-4B6FAC3A48A0}"/>
              </a:ext>
            </a:extLst>
          </p:cNvPr>
          <p:cNvSpPr txBox="1"/>
          <p:nvPr/>
        </p:nvSpPr>
        <p:spPr>
          <a:xfrm>
            <a:off x="4716016" y="5257799"/>
            <a:ext cx="37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ucida Handwriting" panose="03010101010101010101" pitchFamily="66" charset="0"/>
              </a:rPr>
              <a:t>Alda Margrét Formaður FL og Fjóla Framkvæmdastjóri SIGL</a:t>
            </a:r>
            <a:endParaRPr lang="is-IS" dirty="0">
              <a:latin typeface="Lucida Handwriting" panose="03010101010101010101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CFA39-6752-464C-A5A2-30DE6BC9D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74638"/>
            <a:ext cx="963251" cy="792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135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Lucida Handwriting</vt:lpstr>
      <vt:lpstr>Default Design</vt:lpstr>
      <vt:lpstr>Bitmap Image</vt:lpstr>
      <vt:lpstr> Kæru félagsmenn </vt:lpstr>
      <vt:lpstr>Kæru félagsmenn</vt:lpstr>
    </vt:vector>
  </TitlesOfParts>
  <Company>Hjartavernd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alda</dc:creator>
  <cp:lastModifiedBy>Þjónustuskrifstofa SIGL</cp:lastModifiedBy>
  <cp:revision>7</cp:revision>
  <dcterms:created xsi:type="dcterms:W3CDTF">2008-12-23T14:14:54Z</dcterms:created>
  <dcterms:modified xsi:type="dcterms:W3CDTF">2021-12-22T10:39:36Z</dcterms:modified>
</cp:coreProperties>
</file>